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256" r:id="rId2"/>
    <p:sldId id="262" r:id="rId3"/>
    <p:sldId id="265" r:id="rId4"/>
    <p:sldId id="264" r:id="rId5"/>
    <p:sldId id="263" r:id="rId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4FF"/>
    <a:srgbClr val="FFFFFF"/>
    <a:srgbClr val="5BD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80" autoAdjust="0"/>
    <p:restoredTop sz="94660"/>
  </p:normalViewPr>
  <p:slideViewPr>
    <p:cSldViewPr snapToGrid="0">
      <p:cViewPr varScale="1">
        <p:scale>
          <a:sx n="66" d="100"/>
          <a:sy n="66" d="100"/>
        </p:scale>
        <p:origin x="55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1852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24E8C9-5C11-4D92-907F-BD67306C7782}" type="datetimeFigureOut">
              <a:rPr lang="pt-BR" smtClean="0"/>
              <a:t>01/04/2024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E78277-F50C-4A46-90A1-6BF0512C76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6323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FAF086-CD0B-D83F-A335-24C37C010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2FB4B39-17FE-FD94-8F50-608068BCC8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4021B6E-22A6-3AEE-E1B3-2C24FCEE1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3555-01B0-48A6-8A3A-28BF146B53A4}" type="datetimeFigureOut">
              <a:rPr lang="pt-BR" smtClean="0"/>
              <a:t>01/04/2024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DCA6773-9574-404D-46DF-7775DEBD5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0CF57DF-1F84-D16F-0FDB-491001F3A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FE294-0930-4BE5-B759-2966EA81EC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3968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6DD269-8BF5-BB18-2ECF-A945AC872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AAC4EC7-E184-8D51-B274-15E251D17B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8B262E8-A805-ACF4-C9CF-C888406F7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3555-01B0-48A6-8A3A-28BF146B53A4}" type="datetimeFigureOut">
              <a:rPr lang="pt-BR" smtClean="0"/>
              <a:t>01/04/2024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EAC4FE4-53BC-5A8A-751A-CAD99F1C0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0081F77-2329-2C81-3455-D220849F8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FE294-0930-4BE5-B759-2966EA81EC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7531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B06237C-9F49-B48A-450F-C70847FB62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D7BF580-C936-6C59-DD86-2DD015F618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338488E-E1EA-8733-8BEB-E7D53FA16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3555-01B0-48A6-8A3A-28BF146B53A4}" type="datetimeFigureOut">
              <a:rPr lang="pt-BR" smtClean="0"/>
              <a:t>01/04/2024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D91DB2C-218D-E132-15CD-E22184DD4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64A43CC-1014-CE1C-DABB-0D71DB427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FE294-0930-4BE5-B759-2966EA81EC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573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D43C6E-61E5-AB18-51FB-3AD4FA647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3303B1A-02BE-9471-F0FF-D1D70A55C9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48B738A-2B84-FD58-188B-B0EF79587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3555-01B0-48A6-8A3A-28BF146B53A4}" type="datetimeFigureOut">
              <a:rPr lang="pt-BR" smtClean="0"/>
              <a:t>01/04/2024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C6B70BC-0311-724A-024D-93128A12F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72B98A1-4DD7-D819-6EC5-4DA4CEA32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FE294-0930-4BE5-B759-2966EA81EC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5109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23864D-481F-3509-61D6-B84B6D5F2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70B0524-0773-1902-343E-9FDD9D2ED0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495FB06-A9DF-A0FD-A425-CAFDF0B1D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3555-01B0-48A6-8A3A-28BF146B53A4}" type="datetimeFigureOut">
              <a:rPr lang="pt-BR" smtClean="0"/>
              <a:t>01/04/2024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2E040E0-5A13-F529-0A8F-AE28EEDAE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8328BA-6A6D-E1E9-FA64-887E18FE9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FE294-0930-4BE5-B759-2966EA81EC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7016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41FA61-3898-AEB8-FB6B-0A5F98D00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D5B60BF-3DF2-A7A7-FE6A-82AAEB1441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9378BB5-147B-56D2-6F9F-30425748B8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9FA36F1-AF2D-58BD-42A3-BAC602394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3555-01B0-48A6-8A3A-28BF146B53A4}" type="datetimeFigureOut">
              <a:rPr lang="pt-BR" smtClean="0"/>
              <a:t>01/04/2024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0468743-3F62-08AC-CE51-FA6C098EF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52A629C-53EE-2BE1-31F1-1F414CB09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FE294-0930-4BE5-B759-2966EA81EC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9145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9B4D1F-63B4-DCD1-9A37-00B38D6C7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C84C5B3-3EE5-2EBA-3419-12CD8F4B7B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8E0C4D5-8CBC-CB9C-3E4D-778B43704A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5014F6F-B211-0AB4-F632-F60C352DFF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7A55950-E791-84E2-2587-1BE4B8776F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65BA382-CA1C-2A98-E3AB-84BBB9201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3555-01B0-48A6-8A3A-28BF146B53A4}" type="datetimeFigureOut">
              <a:rPr lang="pt-BR" smtClean="0"/>
              <a:t>01/04/2024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E78F7A4-0ED8-3D33-6133-556E199C5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674F923-40F2-B385-8650-DBEA3AE91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FE294-0930-4BE5-B759-2966EA81EC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8038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3511CD-969B-EE13-60F3-EF718EB2D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5A47D1B-436F-0F78-7BC5-AA4F403E1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3555-01B0-48A6-8A3A-28BF146B53A4}" type="datetimeFigureOut">
              <a:rPr lang="pt-BR" smtClean="0"/>
              <a:t>01/04/2024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25DFD12-5E73-739A-8671-3A607763E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593C5EC-AF29-EA89-67D6-F317F2BA3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FE294-0930-4BE5-B759-2966EA81EC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0629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C7BBCB4-4032-50B7-F656-199430A60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3555-01B0-48A6-8A3A-28BF146B53A4}" type="datetimeFigureOut">
              <a:rPr lang="pt-BR" smtClean="0"/>
              <a:t>01/04/2024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E3BD509-DEF9-DB7D-058D-1FF5F63E1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AD60401-D3A5-6DDE-F5B8-F4DE1A783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FE294-0930-4BE5-B759-2966EA81EC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015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E61779-E138-E383-F31B-1E2AADB5C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C64165D-2AA0-F6B4-0E65-2CE75E9C5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20C283F-A855-2822-B1CA-8299DA7760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BD44689-DFAB-6092-ECAA-6CD1165BA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3555-01B0-48A6-8A3A-28BF146B53A4}" type="datetimeFigureOut">
              <a:rPr lang="pt-BR" smtClean="0"/>
              <a:t>01/04/2024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A3E091A-1A34-3F53-9D71-C2CD8656D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4A38F41-AB79-7F33-6F69-8CD8817CC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FE294-0930-4BE5-B759-2966EA81EC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8835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C9F7F8-91E8-889C-75F3-49B9DEF4A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3DCCAEA-BF8F-3C62-E3CC-55625CDB91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D29E61A-E9B2-05E7-85D4-5221AB2BFE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E6FA16F-E651-3B69-332B-A81DDC70C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3555-01B0-48A6-8A3A-28BF146B53A4}" type="datetimeFigureOut">
              <a:rPr lang="pt-BR" smtClean="0"/>
              <a:t>01/04/2024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796A4C9-CB7B-E51B-6DCC-324567A1D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B84202D-C5A6-CE3E-ADFC-382608794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FE294-0930-4BE5-B759-2966EA81EC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1381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ABF2238-B476-DA28-E351-C05990CAF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ABE6C32-560F-0C4C-AFD0-B8761CD6CD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4E7F5E3-DAAC-4275-6E3A-7E6A0A7D0F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49B3555-01B0-48A6-8A3A-28BF146B53A4}" type="datetimeFigureOut">
              <a:rPr lang="pt-BR" smtClean="0"/>
              <a:t>01/04/2024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B256169-2B7A-FBB3-24E1-7A8660D1C7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9A69E9B-0F3C-76BF-446F-5F3195EC41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EDFE294-0930-4BE5-B759-2966EA81EC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0357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70A1295-61BC-4214-AA3E-D39667302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m 5" descr="Texto&#10;&#10;Descrição gerada automaticamente">
            <a:extLst>
              <a:ext uri="{FF2B5EF4-FFF2-40B4-BE49-F238E27FC236}">
                <a16:creationId xmlns:a16="http://schemas.microsoft.com/office/drawing/2014/main" id="{60F38D20-B196-9273-4F77-9A37BBE1CE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0" r="35180"/>
          <a:stretch/>
        </p:blipFill>
        <p:spPr>
          <a:xfrm>
            <a:off x="20" y="16"/>
            <a:ext cx="9143980" cy="3569069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B139475-2B26-4CA9-9413-DE741E49F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41813"/>
            <a:ext cx="9141713" cy="1828800"/>
            <a:chOff x="-305" y="3144820"/>
            <a:chExt cx="9182100" cy="1551136"/>
          </a:xfrm>
        </p:grpSpPr>
        <p:sp useBgFill="1">
          <p:nvSpPr>
            <p:cNvPr id="16" name="Freeform: Shape 15">
              <a:extLst>
                <a:ext uri="{FF2B5EF4-FFF2-40B4-BE49-F238E27FC236}">
                  <a16:creationId xmlns:a16="http://schemas.microsoft.com/office/drawing/2014/main" id="{16C6BF63-6277-4C39-BE5D-3C341662C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76854"/>
              <a:ext cx="9182100" cy="1019102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EA3BAD9-C130-4A9C-9086-20D132A6CF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44820"/>
              <a:ext cx="9182100" cy="932744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587D38B-9E07-4A8B-B285-5FEBF6A60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80789"/>
              <a:ext cx="9182100" cy="544245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EF4DD4B-217B-4346-A2B8-432793639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324550"/>
              <a:ext cx="9182100" cy="765639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" name="Subtítulo 2">
            <a:extLst>
              <a:ext uri="{FF2B5EF4-FFF2-40B4-BE49-F238E27FC236}">
                <a16:creationId xmlns:a16="http://schemas.microsoft.com/office/drawing/2014/main" id="{7F15EDE7-3830-6571-484E-834B5C87B6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2123" y="4712363"/>
            <a:ext cx="7062673" cy="484374"/>
          </a:xfrm>
        </p:spPr>
        <p:txBody>
          <a:bodyPr anchor="b">
            <a:normAutofit/>
          </a:bodyPr>
          <a:lstStyle/>
          <a:p>
            <a:endParaRPr lang="pt-BR" sz="17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A824A1C9-50D7-4938-E04C-300691C4F5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2123" y="3637191"/>
            <a:ext cx="7944130" cy="1000655"/>
          </a:xfrm>
        </p:spPr>
        <p:txBody>
          <a:bodyPr anchor="t">
            <a:normAutofit/>
          </a:bodyPr>
          <a:lstStyle/>
          <a:p>
            <a:endParaRPr lang="pt-BR" sz="3500" dirty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193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291F82-AAAF-ADF3-B300-0A9A5BA17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741D765-9ECF-8E54-30DB-BDFB5A2381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</p:txBody>
      </p:sp>
      <p:pic>
        <p:nvPicPr>
          <p:cNvPr id="4" name="Espaço Reservado para Conteúdo 20" descr="Texto&#10;&#10;Descrição gerada automaticamente">
            <a:extLst>
              <a:ext uri="{FF2B5EF4-FFF2-40B4-BE49-F238E27FC236}">
                <a16:creationId xmlns:a16="http://schemas.microsoft.com/office/drawing/2014/main" id="{DC9A12BE-CFBD-FABC-C2F5-1C1471AAEE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2804"/>
            <a:ext cx="9137814" cy="102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449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291F82-AAAF-ADF3-B300-0A9A5BA17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741D765-9ECF-8E54-30DB-BDFB5A2381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</p:txBody>
      </p:sp>
      <p:pic>
        <p:nvPicPr>
          <p:cNvPr id="4" name="Espaço Reservado para Conteúdo 20" descr="Texto&#10;&#10;Descrição gerada automaticamente">
            <a:extLst>
              <a:ext uri="{FF2B5EF4-FFF2-40B4-BE49-F238E27FC236}">
                <a16:creationId xmlns:a16="http://schemas.microsoft.com/office/drawing/2014/main" id="{DC9A12BE-CFBD-FABC-C2F5-1C1471AAEE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2804"/>
            <a:ext cx="9137814" cy="102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806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291F82-AAAF-ADF3-B300-0A9A5BA17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741D765-9ECF-8E54-30DB-BDFB5A2381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</p:txBody>
      </p:sp>
      <p:pic>
        <p:nvPicPr>
          <p:cNvPr id="4" name="Espaço Reservado para Conteúdo 20" descr="Texto&#10;&#10;Descrição gerada automaticamente">
            <a:extLst>
              <a:ext uri="{FF2B5EF4-FFF2-40B4-BE49-F238E27FC236}">
                <a16:creationId xmlns:a16="http://schemas.microsoft.com/office/drawing/2014/main" id="{DC9A12BE-CFBD-FABC-C2F5-1C1471AAEE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2804"/>
            <a:ext cx="9137814" cy="102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816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291F82-AAAF-ADF3-B300-0A9A5BA17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741D765-9ECF-8E54-30DB-BDFB5A2381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</p:txBody>
      </p:sp>
      <p:pic>
        <p:nvPicPr>
          <p:cNvPr id="4" name="Espaço Reservado para Conteúdo 20" descr="Texto&#10;&#10;Descrição gerada automaticamente">
            <a:extLst>
              <a:ext uri="{FF2B5EF4-FFF2-40B4-BE49-F238E27FC236}">
                <a16:creationId xmlns:a16="http://schemas.microsoft.com/office/drawing/2014/main" id="{DC9A12BE-CFBD-FABC-C2F5-1C1471AAEE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2804"/>
            <a:ext cx="9137814" cy="102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499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</TotalTime>
  <Words>0</Words>
  <Application>Microsoft Office PowerPoint</Application>
  <PresentationFormat>Apresentação na tela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Author Author</dc:creator>
  <cp:lastModifiedBy>Author Author</cp:lastModifiedBy>
  <cp:revision>1</cp:revision>
  <dcterms:created xsi:type="dcterms:W3CDTF">2024-04-01T16:53:00Z</dcterms:created>
  <dcterms:modified xsi:type="dcterms:W3CDTF">2024-04-01T17:51:36Z</dcterms:modified>
</cp:coreProperties>
</file>